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handoutMasterIdLst>
    <p:handoutMasterId r:id="rId4"/>
  </p:handoutMasterIdLst>
  <p:sldIdLst>
    <p:sldId id="14292" r:id="rId2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c Olaso" initials="DO" lastIdx="1" clrIdx="0">
    <p:extLst>
      <p:ext uri="{19B8F6BF-5375-455C-9EA6-DF929625EA0E}">
        <p15:presenceInfo xmlns:p15="http://schemas.microsoft.com/office/powerpoint/2012/main" userId="Dominic Olas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C9A6E4"/>
    <a:srgbClr val="FFCC66"/>
    <a:srgbClr val="FFCC00"/>
    <a:srgbClr val="FFCCFF"/>
    <a:srgbClr val="FF99FF"/>
    <a:srgbClr val="321547"/>
    <a:srgbClr val="FFF5C9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8EB6B-D7DA-43C7-9B06-EFF080FE3B34}" v="2" dt="2024-06-01T01:21:0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5" autoAdjust="0"/>
    <p:restoredTop sz="95979" autoAdjust="0"/>
  </p:normalViewPr>
  <p:slideViewPr>
    <p:cSldViewPr>
      <p:cViewPr varScale="1">
        <p:scale>
          <a:sx n="78" d="100"/>
          <a:sy n="78" d="100"/>
        </p:scale>
        <p:origin x="80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01"/>
    </p:cViewPr>
  </p:notesTextViewPr>
  <p:sorterViewPr>
    <p:cViewPr>
      <p:scale>
        <a:sx n="75" d="100"/>
        <a:sy n="75" d="100"/>
      </p:scale>
      <p:origin x="0" y="-59430"/>
    </p:cViewPr>
  </p:sorterViewPr>
  <p:notesViewPr>
    <p:cSldViewPr>
      <p:cViewPr varScale="1">
        <p:scale>
          <a:sx n="38" d="100"/>
          <a:sy n="38" d="100"/>
        </p:scale>
        <p:origin x="-2184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port Management" userId="56e2d09b83caa38b" providerId="LiveId" clId="{F1A8EB6B-D7DA-43C7-9B06-EFF080FE3B34}"/>
    <pc:docChg chg="undo custSel modSld">
      <pc:chgData name="Export Management" userId="56e2d09b83caa38b" providerId="LiveId" clId="{F1A8EB6B-D7DA-43C7-9B06-EFF080FE3B34}" dt="2024-06-01T01:23:38.537" v="485" actId="1037"/>
      <pc:docMkLst>
        <pc:docMk/>
      </pc:docMkLst>
      <pc:sldChg chg="addSp delSp modSp mod">
        <pc:chgData name="Export Management" userId="56e2d09b83caa38b" providerId="LiveId" clId="{F1A8EB6B-D7DA-43C7-9B06-EFF080FE3B34}" dt="2024-06-01T01:23:38.537" v="485" actId="1037"/>
        <pc:sldMkLst>
          <pc:docMk/>
          <pc:sldMk cId="169614732" sldId="14292"/>
        </pc:sldMkLst>
        <pc:spChg chg="add mod">
          <ac:chgData name="Export Management" userId="56e2d09b83caa38b" providerId="LiveId" clId="{F1A8EB6B-D7DA-43C7-9B06-EFF080FE3B34}" dt="2024-06-01T01:20:19.368" v="346" actId="1076"/>
          <ac:spMkLst>
            <pc:docMk/>
            <pc:sldMk cId="169614732" sldId="14292"/>
            <ac:spMk id="4" creationId="{AFEB2D66-646E-0668-81F5-94996C442B97}"/>
          </ac:spMkLst>
        </pc:spChg>
        <pc:spChg chg="mod">
          <ac:chgData name="Export Management" userId="56e2d09b83caa38b" providerId="LiveId" clId="{F1A8EB6B-D7DA-43C7-9B06-EFF080FE3B34}" dt="2024-06-01T01:17:50.101" v="295" actId="114"/>
          <ac:spMkLst>
            <pc:docMk/>
            <pc:sldMk cId="169614732" sldId="14292"/>
            <ac:spMk id="5" creationId="{3EA03C62-9A24-44EE-8B5C-C64325C45FEC}"/>
          </ac:spMkLst>
        </pc:spChg>
        <pc:spChg chg="mod">
          <ac:chgData name="Export Management" userId="56e2d09b83caa38b" providerId="LiveId" clId="{F1A8EB6B-D7DA-43C7-9B06-EFF080FE3B34}" dt="2024-06-01T01:18:36.868" v="297" actId="1076"/>
          <ac:spMkLst>
            <pc:docMk/>
            <pc:sldMk cId="169614732" sldId="14292"/>
            <ac:spMk id="6" creationId="{00000000-0000-0000-0000-000000000000}"/>
          </ac:spMkLst>
        </pc:spChg>
        <pc:spChg chg="add mod">
          <ac:chgData name="Export Management" userId="56e2d09b83caa38b" providerId="LiveId" clId="{F1A8EB6B-D7DA-43C7-9B06-EFF080FE3B34}" dt="2024-06-01T01:23:15.735" v="482" actId="1076"/>
          <ac:spMkLst>
            <pc:docMk/>
            <pc:sldMk cId="169614732" sldId="14292"/>
            <ac:spMk id="7" creationId="{6E83FE2C-9F95-F853-F940-37E7F15C10CE}"/>
          </ac:spMkLst>
        </pc:spChg>
        <pc:picChg chg="del">
          <ac:chgData name="Export Management" userId="56e2d09b83caa38b" providerId="LiveId" clId="{F1A8EB6B-D7DA-43C7-9B06-EFF080FE3B34}" dt="2024-06-01T01:13:12.680" v="46" actId="478"/>
          <ac:picMkLst>
            <pc:docMk/>
            <pc:sldMk cId="169614732" sldId="14292"/>
            <ac:picMk id="2" creationId="{00000000-0000-0000-0000-000000000000}"/>
          </ac:picMkLst>
        </pc:picChg>
        <pc:picChg chg="mod">
          <ac:chgData name="Export Management" userId="56e2d09b83caa38b" providerId="LiveId" clId="{F1A8EB6B-D7DA-43C7-9B06-EFF080FE3B34}" dt="2024-06-01T01:23:18.157" v="483" actId="1076"/>
          <ac:picMkLst>
            <pc:docMk/>
            <pc:sldMk cId="169614732" sldId="14292"/>
            <ac:picMk id="11" creationId="{00000000-0000-0000-0000-000000000000}"/>
          </ac:picMkLst>
        </pc:picChg>
        <pc:picChg chg="mod">
          <ac:chgData name="Export Management" userId="56e2d09b83caa38b" providerId="LiveId" clId="{F1A8EB6B-D7DA-43C7-9B06-EFF080FE3B34}" dt="2024-06-01T01:23:38.537" v="485" actId="1037"/>
          <ac:picMkLst>
            <pc:docMk/>
            <pc:sldMk cId="169614732" sldId="14292"/>
            <ac:picMk id="12" creationId="{00FE1A7B-75F6-4FF8-8349-9FBAE6B6E1A6}"/>
          </ac:picMkLst>
        </pc:picChg>
        <pc:picChg chg="del">
          <ac:chgData name="Export Management" userId="56e2d09b83caa38b" providerId="LiveId" clId="{F1A8EB6B-D7DA-43C7-9B06-EFF080FE3B34}" dt="2024-06-01T01:18:26.793" v="296" actId="478"/>
          <ac:picMkLst>
            <pc:docMk/>
            <pc:sldMk cId="169614732" sldId="14292"/>
            <ac:picMk id="1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5C19794-7557-4002-8232-7B88DD52D9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3119DBB-7355-43CA-8D37-D19A3B0384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3CCFCE1A-942F-47E6-B4D9-534E76649A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40CF1E0-1E74-47A1-AA25-82846DF99F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97B96162-E828-4D77-96C7-9C59B446BF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A7CF7-511E-4DA1-B4AD-243B08A11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3F3F6-9C69-4FFD-B902-D69D6D8C9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F407ED5-0ED6-4632-BFAB-E2561C92FBE9}" type="datetimeFigureOut">
              <a:rPr lang="en-US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A7EA2A-C4A0-420D-920A-3D34E0B90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2EA622-BAD6-4480-9DFC-EB22C70DF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DBF-F9AD-4FCD-8EE8-EC2CB1B96F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C6499-CEC9-427A-A357-414C2F37A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638365-7BC0-49F8-9503-D9A672E99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84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>
            <a:extLst>
              <a:ext uri="{FF2B5EF4-FFF2-40B4-BE49-F238E27FC236}">
                <a16:creationId xmlns:a16="http://schemas.microsoft.com/office/drawing/2014/main" id="{80E856BD-ADA8-40B8-A340-6F4FDADB9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5" name="Notes Placeholder 2">
            <a:extLst>
              <a:ext uri="{FF2B5EF4-FFF2-40B4-BE49-F238E27FC236}">
                <a16:creationId xmlns:a16="http://schemas.microsoft.com/office/drawing/2014/main" id="{B755E188-C64F-45EF-92B7-D17719F55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b="0" i="0" dirty="0">
              <a:solidFill>
                <a:srgbClr val="666666"/>
              </a:solidFill>
              <a:effectLst/>
              <a:latin typeface="libre baskerville"/>
            </a:endParaRPr>
          </a:p>
        </p:txBody>
      </p:sp>
      <p:sp>
        <p:nvSpPr>
          <p:cNvPr id="356356" name="Slide Number Placeholder 3">
            <a:extLst>
              <a:ext uri="{FF2B5EF4-FFF2-40B4-BE49-F238E27FC236}">
                <a16:creationId xmlns:a16="http://schemas.microsoft.com/office/drawing/2014/main" id="{B1FF307D-8B73-4E9C-93A6-67B19EDE3A2A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CE85C1-22A8-46F9-9034-1FF7AB86E154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028"/>
            <a:ext cx="10363200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AB7A1-C11B-4E02-A60A-AB91651AF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142A5-1111-4A79-9104-5C6EAC925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E7785-C4C8-44AA-9B09-CFAAB45E6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CF4C1-ED2D-4B97-94C0-DD1B4EAE65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878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4E9EB-D76A-4B57-9CD8-E3A21BD6D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F2A7C-716C-4B51-B41D-3BCEC73FE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8F4E7-5EDF-4DFB-8E8C-E48BCF078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88BDE-AD5E-4200-8803-568CF116EA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092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5045"/>
            <a:ext cx="7958667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E2A2D-1C4C-46A8-91D5-CC7A1F34F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1ED148-4EDB-4FE9-8B3A-AF3557744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3B1E59-EADD-4AE0-A25C-E4F55179F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8B633-5A71-4083-BD7E-ADE235F6EC2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12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0155E3-EB9A-474B-A48C-590E0F7BA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873D0-7C13-42C8-BB1A-1CEB52EF5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4E522B-898E-4780-8260-42F68E824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8CE54-7F47-4459-AA53-3512686A55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10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79" y="44065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79" y="2906317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C7E61-2DCB-4894-815E-362AD67BD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A2E43-286E-4B27-949A-5AD678061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3B693-284E-4A01-9374-03D4A3A88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4D016-D862-4490-A61A-5B2833EA73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1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50933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8" y="1600200"/>
            <a:ext cx="5350933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992D6-055A-4FB6-A2B0-7ED703F92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A753B-A31F-48FA-88AE-86345F6D2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2BAE1-C36D-47C9-B3B7-9A3932287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2B0C9-6EA0-46B4-82B2-129E9332F4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324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4716"/>
            <a:ext cx="5387623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272"/>
            <a:ext cx="5387623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784" y="1534716"/>
            <a:ext cx="5387621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784" y="2175272"/>
            <a:ext cx="5387621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AC5EF2-135E-4EBB-884F-B2806428A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DEE03C-D8B1-4578-B9A9-5C63433C9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F59667-19DB-4F8C-B665-F425AFD8A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3E732-EADE-4A78-89B9-88657C862D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4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FEAF50-F683-47D3-A2FB-C78F14AC2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3EAFDB-F527-4441-8A19-58002144B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A13B10-1D65-4936-BD5F-7388F5FA9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B9442-693E-41D7-A886-C51DE52EC6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333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F03216-CD20-4310-8CC6-0DF5DCB40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9D8A8B-657A-4521-AE49-637AE7C82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BBB220-2C55-48F7-A2FA-C2C90C98B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78F23-F16B-4E9A-A5ED-3D31FCE180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654"/>
            <a:ext cx="40103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2663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10"/>
            <a:ext cx="40103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565B3-CA6F-461C-8D31-E49D3EE52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C8E34-E56C-4775-825B-9FF31560E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DD1B3-7226-4A24-A397-60E6C1DD4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42D29-9B8D-4875-AFA3-4EFA51E00C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0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23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23" y="61317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23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C49FE-6BE6-4D16-83EC-9B7C93CBB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8C371-AAE9-4811-A17D-D675E6A38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27DC8-F9C7-4119-942D-7AE4E92FF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90D42-B21E-43DC-9318-6D6616DB9F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28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744278-BD50-4B17-9E0C-C42258AD5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EF9315-1503-4079-AA8F-8AF5B9F21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3C76A9BC-93BE-4B63-BC84-FC7B5A819D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AF202F9D-C67E-4FB8-AE82-80E19A9C70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9929CFC9-29D0-4EBF-A2C3-20DAC3C2EE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072D37-711B-49AD-A886-2C9EF1B5B9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FE1A7B-75F6-4FF8-8349-9FBAE6B6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2"/>
            <a:ext cx="1220288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78" y="-72782"/>
            <a:ext cx="5179128" cy="34434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A03C62-9A24-44EE-8B5C-C64325C45FEC}"/>
              </a:ext>
            </a:extLst>
          </p:cNvPr>
          <p:cNvSpPr/>
          <p:nvPr/>
        </p:nvSpPr>
        <p:spPr>
          <a:xfrm>
            <a:off x="108856" y="-91877"/>
            <a:ext cx="12083143" cy="6676187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28588" algn="r"/>
            <a:r>
              <a:rPr lang="en-US" sz="6000" b="1" dirty="0">
                <a:solidFill>
                  <a:srgbClr val="FFFF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SUNDAY Mass Schedule</a:t>
            </a:r>
          </a:p>
          <a:p>
            <a:pPr marL="128588"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Saturday Vigil  - 4:00 pm</a:t>
            </a:r>
          </a:p>
          <a:p>
            <a:pPr marL="128588" algn="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(Confession - 3:00 pm)</a:t>
            </a:r>
          </a:p>
          <a:p>
            <a:pPr marL="128588"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Sunday - 8:30am &amp; 11:30am</a:t>
            </a:r>
          </a:p>
          <a:p>
            <a:pPr marL="128588"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PRAISE AND WORSHIP MUSIC  11:00am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128588" algn="r"/>
            <a:r>
              <a:rPr lang="en-US" sz="6000" b="1" dirty="0">
                <a:solidFill>
                  <a:srgbClr val="FFFF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DAILY Mass Schedule</a:t>
            </a:r>
          </a:p>
          <a:p>
            <a:pPr marL="128588" algn="r">
              <a:lnSpc>
                <a:spcPts val="33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Mon 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Thur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&amp; Saturday </a:t>
            </a:r>
          </a:p>
          <a:p>
            <a:pPr marL="128588" algn="r">
              <a:lnSpc>
                <a:spcPts val="33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Rosary 6:55am  </a:t>
            </a:r>
          </a:p>
          <a:p>
            <a:pPr marL="128588" algn="r">
              <a:lnSpc>
                <a:spcPts val="33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- 7:25am</a:t>
            </a:r>
          </a:p>
          <a:p>
            <a:pPr marL="128588" algn="r">
              <a:lnSpc>
                <a:spcPts val="3300"/>
              </a:lnSpc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Closed on Fridays </a:t>
            </a:r>
            <a:r>
              <a:rPr lang="en-US" sz="4400" b="1" dirty="0">
                <a:solidFill>
                  <a:srgbClr val="FFFF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654175" lvl="3" algn="r">
              <a:lnSpc>
                <a:spcPts val="5500"/>
              </a:lnSpc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St. Pius X </a:t>
            </a:r>
            <a:r>
              <a:rPr lang="en-US" sz="3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Church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1654175" lvl="3" algn="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2821 Lowrey Ave. Honolulu (Manoa) HI. 96822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" y="3287730"/>
            <a:ext cx="1627973" cy="1627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53000"/>
            <a:ext cx="3518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(808) 988-3308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91" y="3760599"/>
            <a:ext cx="1627973" cy="1627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0668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Fr. Nicholas </a:t>
            </a:r>
          </a:p>
          <a:p>
            <a:pPr marL="0" lvl="3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Brown</a:t>
            </a:r>
            <a:r>
              <a:rPr lang="en-US" dirty="0">
                <a:latin typeface="Arial" panose="020B0604020202020204" pitchFamily="34" charset="0"/>
              </a:rPr>
              <a:t>(Celebrant)</a:t>
            </a:r>
          </a:p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B2D66-646E-0668-81F5-94996C442B97}"/>
              </a:ext>
            </a:extLst>
          </p:cNvPr>
          <p:cNvSpPr txBox="1"/>
          <p:nvPr/>
        </p:nvSpPr>
        <p:spPr>
          <a:xfrm>
            <a:off x="5723843" y="4491335"/>
            <a:ext cx="199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SIGN 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 &amp;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MESSAGE US</a:t>
            </a:r>
            <a:endParaRPr lang="en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3FE2C-9F95-F853-F940-37E7F15C10CE}"/>
              </a:ext>
            </a:extLst>
          </p:cNvPr>
          <p:cNvSpPr txBox="1"/>
          <p:nvPr/>
        </p:nvSpPr>
        <p:spPr>
          <a:xfrm>
            <a:off x="793835" y="5626759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PRAYER REQUESTS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TEXT (808)943-7088 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47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55356</TotalTime>
  <Words>78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libre baskerville</vt:lpstr>
      <vt:lpstr>Times New Roman</vt:lpstr>
      <vt:lpstr>Default Design</vt:lpstr>
      <vt:lpstr>PowerPoint Presentation</vt:lpstr>
    </vt:vector>
  </TitlesOfParts>
  <Company>Our Lady of Good Counsel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</dc:title>
  <dc:creator>Dominic Olaso</dc:creator>
  <cp:lastModifiedBy>Export Management</cp:lastModifiedBy>
  <cp:revision>1632</cp:revision>
  <dcterms:created xsi:type="dcterms:W3CDTF">2005-03-07T06:23:57Z</dcterms:created>
  <dcterms:modified xsi:type="dcterms:W3CDTF">2024-06-01T01:23:44Z</dcterms:modified>
</cp:coreProperties>
</file>